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2"/>
    <p:sldId id="274" r:id="rId3"/>
    <p:sldId id="273" r:id="rId4"/>
    <p:sldId id="278" r:id="rId5"/>
    <p:sldId id="279" r:id="rId6"/>
    <p:sldId id="264" r:id="rId7"/>
    <p:sldId id="265" r:id="rId8"/>
    <p:sldId id="281" r:id="rId9"/>
    <p:sldId id="270" r:id="rId10"/>
    <p:sldId id="271" r:id="rId11"/>
  </p:sldIdLst>
  <p:sldSz cx="6858000" cy="5143500"/>
  <p:notesSz cx="6858000" cy="9144000"/>
  <p:embeddedFontLst>
    <p:embeddedFont>
      <p:font typeface="Noto Sans" panose="020B0502040504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Black" panose="02000000000000000000" pitchFamily="2" charset="0"/>
      <p:bold r:id="rId20"/>
      <p:boldItalic r:id="rId21"/>
    </p:embeddedFont>
    <p:embeddedFont>
      <p:font typeface="Roboto Medium" panose="02000000000000000000" pitchFamily="2" charset="0"/>
      <p:regular r:id="rId22"/>
      <p:italic r:id="rId23"/>
    </p:embeddedFont>
    <p:embeddedFont>
      <p:font typeface="Lora Italic" panose="00000500000000000000" pitchFamily="2" charset="0"/>
      <p:italic r:id="rId24"/>
    </p:embeddedFont>
    <p:embeddedFont>
      <p:font typeface="Roboto Thin" panose="02000000000000000000" pitchFamily="2" charset="0"/>
      <p:regular r:id="rId25"/>
      <p:italic r:id="rId26"/>
    </p:embeddedFont>
    <p:embeddedFont>
      <p:font typeface="Roboto Light" panose="02000000000000000000" pitchFamily="2" charset="0"/>
      <p:regular r:id="rId27"/>
      <p:italic r:id="rId28"/>
    </p:embeddedFont>
    <p:embeddedFont>
      <p:font typeface="Lora Regular" panose="00000500000000000000" pitchFamily="2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9A9A9A"/>
    <a:srgbClr val="E38447"/>
    <a:srgbClr val="E25D23"/>
    <a:srgbClr val="C84F19"/>
    <a:srgbClr val="C87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1735" y="8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94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8"/>
            <a:ext cx="6857998" cy="385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2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m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5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4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m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5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7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_Black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3709" cy="329361"/>
          </a:xfrm>
          <a:prstGeom prst="rect">
            <a:avLst/>
          </a:prstGeom>
        </p:spPr>
      </p:pic>
      <p:pic>
        <p:nvPicPr>
          <p:cNvPr id="8" name="Picture 7" descr="IM Logo_White_Medium_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53" y="3277307"/>
            <a:ext cx="298410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es_Black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3709" cy="32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Polaroi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8" name="Picture 7" descr="Lines_Black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3709" cy="32936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21305946">
            <a:off x="143149" y="1241004"/>
            <a:ext cx="4057696" cy="2502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0"/>
            <a:ext cx="6858000" cy="5143500"/>
          </a:xfrm>
          <a:prstGeom prst="rect">
            <a:avLst/>
          </a:prstGeom>
        </p:spPr>
      </p:pic>
      <p:pic>
        <p:nvPicPr>
          <p:cNvPr id="8" name="Picture 7" descr="Lines_Black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3709" cy="32936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73528"/>
            <a:ext cx="6858000" cy="35589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3771900"/>
            <a:ext cx="27566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Whi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0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3" r:id="rId3"/>
    <p:sldLayoutId id="2147483654" r:id="rId4"/>
    <p:sldLayoutId id="2147483660" r:id="rId5"/>
    <p:sldLayoutId id="2147483649" r:id="rId6"/>
    <p:sldLayoutId id="2147483661" r:id="rId7"/>
    <p:sldLayoutId id="2147483662" r:id="rId8"/>
    <p:sldLayoutId id="2147483657" r:id="rId9"/>
    <p:sldLayoutId id="214748365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7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5629"/>
            <a:ext cx="34346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n-US" sz="8000" spc="-70" dirty="0">
                <a:solidFill>
                  <a:srgbClr val="696969"/>
                </a:solidFill>
                <a:latin typeface="Roboto Thin"/>
                <a:cs typeface="Roboto Thin"/>
              </a:rPr>
              <a:t>TITLE</a:t>
            </a:r>
          </a:p>
          <a:p>
            <a:pPr lvl="0" algn="ctr">
              <a:lnSpc>
                <a:spcPct val="70000"/>
              </a:lnSpc>
            </a:pPr>
            <a:r>
              <a:rPr lang="en-US" sz="8000" spc="-70" dirty="0">
                <a:solidFill>
                  <a:srgbClr val="696969"/>
                </a:solidFill>
                <a:latin typeface="Roboto Thin"/>
                <a:cs typeface="Roboto Thin"/>
              </a:rPr>
              <a:t>SLIDE</a:t>
            </a:r>
          </a:p>
          <a:p>
            <a:pPr lvl="0" algn="ctr">
              <a:lnSpc>
                <a:spcPct val="70000"/>
              </a:lnSpc>
            </a:pPr>
            <a:r>
              <a:rPr lang="en-US" sz="8000" spc="-70" dirty="0">
                <a:solidFill>
                  <a:srgbClr val="696969"/>
                </a:solidFill>
                <a:latin typeface="Roboto Medium"/>
                <a:cs typeface="Roboto Medium"/>
              </a:rPr>
              <a:t>GOES</a:t>
            </a:r>
          </a:p>
          <a:p>
            <a:pPr lvl="0" algn="ctr">
              <a:lnSpc>
                <a:spcPct val="70000"/>
              </a:lnSpc>
            </a:pPr>
            <a:r>
              <a:rPr lang="en-US" sz="8000" spc="-70" dirty="0">
                <a:solidFill>
                  <a:srgbClr val="696969"/>
                </a:solidFill>
                <a:latin typeface="Roboto Medium"/>
                <a:cs typeface="Roboto Medium"/>
              </a:rPr>
              <a:t>HERE</a:t>
            </a:r>
            <a:endParaRPr lang="en-US" sz="1400" spc="-70" dirty="0">
              <a:solidFill>
                <a:srgbClr val="696969"/>
              </a:solidFill>
              <a:latin typeface="Roboto Medium"/>
              <a:cs typeface="Roboto Medium"/>
            </a:endParaRPr>
          </a:p>
          <a:p>
            <a:pPr lvl="0" algn="ctr">
              <a:lnSpc>
                <a:spcPct val="70000"/>
              </a:lnSpc>
            </a:pPr>
            <a:r>
              <a:rPr lang="en-US" sz="1400" spc="70" dirty="0">
                <a:solidFill>
                  <a:srgbClr val="696969"/>
                </a:solidFill>
                <a:latin typeface="Roboto Thin"/>
                <a:cs typeface="Roboto Thin"/>
              </a:rPr>
              <a:t>BYLINE </a:t>
            </a:r>
            <a:r>
              <a:rPr lang="en-US" sz="1400" spc="70" dirty="0">
                <a:solidFill>
                  <a:srgbClr val="696969"/>
                </a:solidFill>
                <a:latin typeface="Roboto Medium"/>
                <a:cs typeface="Roboto Medium"/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249971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93" y="1449179"/>
            <a:ext cx="3083674" cy="230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en-US" sz="5000" spc="-70" dirty="0">
                <a:solidFill>
                  <a:srgbClr val="696969"/>
                </a:solidFill>
                <a:latin typeface="Roboto Thin"/>
                <a:cs typeface="Roboto Thin"/>
              </a:rPr>
              <a:t>CHAPTER</a:t>
            </a:r>
            <a:endParaRPr lang="en-US" sz="5000" spc="-70" dirty="0">
              <a:solidFill>
                <a:srgbClr val="696969"/>
              </a:solidFill>
              <a:latin typeface="Roboto Medium"/>
              <a:cs typeface="Roboto Medium"/>
            </a:endParaRPr>
          </a:p>
          <a:p>
            <a:pPr algn="r">
              <a:lnSpc>
                <a:spcPct val="70000"/>
              </a:lnSpc>
              <a:spcAft>
                <a:spcPts val="1200"/>
              </a:spcAft>
            </a:pPr>
            <a:r>
              <a:rPr lang="en-US" sz="5000" spc="-70" dirty="0">
                <a:solidFill>
                  <a:srgbClr val="696969"/>
                </a:solidFill>
                <a:latin typeface="Roboto Medium"/>
                <a:cs typeface="Roboto Medium"/>
              </a:rPr>
              <a:t>TITLE HERE</a:t>
            </a:r>
          </a:p>
          <a:p>
            <a:pPr lvl="0" algn="r">
              <a:lnSpc>
                <a:spcPct val="90000"/>
              </a:lnSpc>
            </a:pPr>
            <a:r>
              <a:rPr lang="en-US" sz="1600" spc="70" dirty="0">
                <a:solidFill>
                  <a:srgbClr val="696969"/>
                </a:solidFill>
                <a:latin typeface="Roboto Thin"/>
                <a:cs typeface="Roboto Thin"/>
              </a:rPr>
              <a:t>abstract </a:t>
            </a:r>
            <a:r>
              <a:rPr lang="en-US" sz="1600" spc="70" dirty="0" smtClean="0">
                <a:solidFill>
                  <a:srgbClr val="696969"/>
                </a:solidFill>
                <a:latin typeface="Roboto Thin"/>
                <a:cs typeface="Roboto Thin"/>
              </a:rPr>
              <a:t>here in lower </a:t>
            </a:r>
            <a:r>
              <a:rPr lang="en-US" sz="1600" spc="70" dirty="0">
                <a:solidFill>
                  <a:srgbClr val="696969"/>
                </a:solidFill>
                <a:latin typeface="Roboto Thin"/>
                <a:cs typeface="Roboto Thin"/>
              </a:rPr>
              <a:t>case</a:t>
            </a:r>
          </a:p>
          <a:p>
            <a:pPr lvl="0" algn="r">
              <a:lnSpc>
                <a:spcPct val="90000"/>
              </a:lnSpc>
            </a:pPr>
            <a:r>
              <a:rPr lang="en-US" sz="1600" spc="70" dirty="0">
                <a:solidFill>
                  <a:srgbClr val="696969"/>
                </a:solidFill>
                <a:latin typeface="Roboto Thin"/>
                <a:cs typeface="Roboto Thin"/>
              </a:rPr>
              <a:t>second line of abstract</a:t>
            </a:r>
            <a:endParaRPr lang="en-US" sz="1600" spc="70" dirty="0">
              <a:solidFill>
                <a:srgbClr val="696969"/>
              </a:solidFill>
              <a:latin typeface="Roboto Medium"/>
              <a:cs typeface="Roboto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76" y="7109"/>
            <a:ext cx="8309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kern="0" spc="80" dirty="0">
                <a:solidFill>
                  <a:srgbClr val="9A9A9A"/>
                </a:solidFill>
                <a:latin typeface="Noto Sans"/>
                <a:cs typeface="Noto Sans"/>
              </a:rPr>
              <a:t>CHAPTER </a:t>
            </a:r>
            <a:r>
              <a:rPr lang="en-US" sz="2500" b="1" kern="900" spc="200" dirty="0" smtClean="0">
                <a:solidFill>
                  <a:srgbClr val="9A9A9A"/>
                </a:solidFill>
                <a:latin typeface="Noto Sans"/>
                <a:cs typeface="Noto Sans"/>
              </a:rPr>
              <a:t>2</a:t>
            </a:r>
            <a:endParaRPr lang="en-US" sz="2500" b="1" spc="50" dirty="0">
              <a:solidFill>
                <a:srgbClr val="696969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515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6722" y="-55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776" y="7109"/>
            <a:ext cx="3443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kern="0" spc="80" dirty="0">
                <a:solidFill>
                  <a:srgbClr val="9A9A9A"/>
                </a:solidFill>
                <a:latin typeface="Noto Sans"/>
                <a:cs typeface="Noto Sans"/>
              </a:rPr>
              <a:t>CHAPTER </a:t>
            </a:r>
            <a:r>
              <a:rPr lang="en-US" sz="2500" b="1" kern="900" spc="200" dirty="0">
                <a:solidFill>
                  <a:srgbClr val="9A9A9A"/>
                </a:solidFill>
                <a:latin typeface="Noto Sans"/>
                <a:cs typeface="Noto Sans"/>
              </a:rPr>
              <a:t>2 </a:t>
            </a:r>
            <a:r>
              <a:rPr lang="en-US" sz="2500" b="1" kern="900" spc="200" dirty="0">
                <a:solidFill>
                  <a:srgbClr val="9A9A9A"/>
                </a:solidFill>
                <a:latin typeface="Roboto Thin"/>
                <a:cs typeface="Roboto Thin"/>
              </a:rPr>
              <a:t>CHAPTER </a:t>
            </a:r>
            <a:r>
              <a:rPr lang="en-US" sz="2500" b="1" spc="50" dirty="0">
                <a:solidFill>
                  <a:srgbClr val="696969"/>
                </a:solidFill>
                <a:latin typeface="Roboto Medium"/>
                <a:cs typeface="Roboto Medium"/>
              </a:rPr>
              <a:t>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006" y="1286736"/>
            <a:ext cx="606598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4800" spc="-70" dirty="0">
                <a:solidFill>
                  <a:srgbClr val="696969"/>
                </a:solidFill>
                <a:latin typeface="Roboto Light"/>
                <a:cs typeface="Roboto Light"/>
              </a:rPr>
              <a:t>headline of slide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006" y="1972206"/>
            <a:ext cx="6065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spc="40" dirty="0">
                <a:solidFill>
                  <a:srgbClr val="E38447"/>
                </a:solidFill>
                <a:latin typeface="Roboto Black"/>
                <a:cs typeface="Roboto Black"/>
              </a:rPr>
              <a:t>ALL CAPS FIRST PHRASE </a:t>
            </a:r>
            <a:r>
              <a:rPr lang="en-US" sz="2200" dirty="0">
                <a:solidFill>
                  <a:srgbClr val="4C4C4C"/>
                </a:solidFill>
                <a:latin typeface="Lora Regular"/>
                <a:cs typeface="Lora Regular"/>
              </a:rPr>
              <a:t>the rest of body text should be left justified using font family LORA.  Title font is </a:t>
            </a:r>
            <a:r>
              <a:rPr lang="en-US" sz="2200" dirty="0" err="1">
                <a:solidFill>
                  <a:srgbClr val="4C4C4C"/>
                </a:solidFill>
                <a:latin typeface="Lora Regular"/>
                <a:cs typeface="Lora Regular"/>
              </a:rPr>
              <a:t>Roboto</a:t>
            </a:r>
            <a:r>
              <a:rPr lang="en-US" sz="2200" dirty="0">
                <a:solidFill>
                  <a:srgbClr val="4C4C4C"/>
                </a:solidFill>
                <a:latin typeface="Lora Regular"/>
                <a:cs typeface="Lora Regular"/>
              </a:rPr>
              <a:t>. Chapter marker and number is </a:t>
            </a:r>
            <a:r>
              <a:rPr lang="en-US" sz="2200" dirty="0" err="1">
                <a:solidFill>
                  <a:srgbClr val="4C4C4C"/>
                </a:solidFill>
                <a:latin typeface="Lora Regular"/>
                <a:cs typeface="Lora Regular"/>
              </a:rPr>
              <a:t>Noto</a:t>
            </a:r>
            <a:r>
              <a:rPr lang="en-US" sz="2200" dirty="0">
                <a:solidFill>
                  <a:srgbClr val="4C4C4C"/>
                </a:solidFill>
                <a:latin typeface="Lora Regular"/>
                <a:cs typeface="Lora Regular"/>
              </a:rPr>
              <a:t> Sans.</a:t>
            </a:r>
          </a:p>
        </p:txBody>
      </p:sp>
    </p:spTree>
    <p:extLst>
      <p:ext uri="{BB962C8B-B14F-4D97-AF65-F5344CB8AC3E}">
        <p14:creationId xmlns:p14="http://schemas.microsoft.com/office/powerpoint/2010/main" val="10820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6722" y="-55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09325">
            <a:off x="613609" y="3981192"/>
            <a:ext cx="381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spc="40" dirty="0">
                <a:solidFill>
                  <a:srgbClr val="C84F19"/>
                </a:solidFill>
                <a:latin typeface="Roboto Medium"/>
                <a:cs typeface="Roboto Medium"/>
              </a:rPr>
              <a:t>caption</a:t>
            </a:r>
            <a:r>
              <a:rPr lang="en-US" sz="2000" spc="40" dirty="0">
                <a:solidFill>
                  <a:srgbClr val="E38447"/>
                </a:solidFill>
                <a:latin typeface="Roboto Black"/>
                <a:cs typeface="Roboto Black"/>
              </a:rPr>
              <a:t> </a:t>
            </a:r>
            <a:r>
              <a:rPr lang="it-IT" sz="2000" i="1" dirty="0">
                <a:solidFill>
                  <a:srgbClr val="696969"/>
                </a:solidFill>
                <a:latin typeface="Lora Italic"/>
                <a:cs typeface="Lora Italic"/>
              </a:rPr>
              <a:t>in Lora </a:t>
            </a:r>
            <a:r>
              <a:rPr lang="it-IT" sz="2000" i="1" dirty="0" err="1">
                <a:solidFill>
                  <a:srgbClr val="696969"/>
                </a:solidFill>
                <a:latin typeface="Lora Italic"/>
                <a:cs typeface="Lora Italic"/>
              </a:rPr>
              <a:t>italics</a:t>
            </a:r>
            <a:endParaRPr lang="en-US" sz="2000" i="1" dirty="0">
              <a:solidFill>
                <a:srgbClr val="696969"/>
              </a:solidFill>
              <a:latin typeface="Lora Italic"/>
              <a:cs typeface="Lora Italic"/>
            </a:endParaRPr>
          </a:p>
        </p:txBody>
      </p:sp>
      <p:sp>
        <p:nvSpPr>
          <p:cNvPr id="13" name="TextBox 12"/>
          <p:cNvSpPr txBox="1"/>
          <p:nvPr/>
        </p:nvSpPr>
        <p:spPr>
          <a:xfrm rot="21258112">
            <a:off x="4528474" y="1159141"/>
            <a:ext cx="2155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000" spc="40" dirty="0">
                <a:solidFill>
                  <a:srgbClr val="696969"/>
                </a:solidFill>
                <a:latin typeface="Lora Regular"/>
                <a:cs typeface="Lora Regular"/>
              </a:rPr>
              <a:t>Text at an</a:t>
            </a:r>
            <a:r>
              <a:rPr lang="en-US" sz="3000" dirty="0">
                <a:solidFill>
                  <a:srgbClr val="696969"/>
                </a:solidFill>
                <a:latin typeface="Lora Regular"/>
                <a:cs typeface="Lora Regular"/>
              </a:rPr>
              <a:t> angle can be used with small text blocks.</a:t>
            </a:r>
            <a:endParaRPr lang="en-US" sz="3000" spc="40" dirty="0">
              <a:solidFill>
                <a:srgbClr val="696969"/>
              </a:solidFill>
              <a:latin typeface="Lora Regular"/>
              <a:cs typeface="Lora Regular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/>
          <p:cNvSpPr txBox="1"/>
          <p:nvPr/>
        </p:nvSpPr>
        <p:spPr>
          <a:xfrm>
            <a:off x="274776" y="7109"/>
            <a:ext cx="3443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kern="0" spc="80" dirty="0">
                <a:solidFill>
                  <a:srgbClr val="9A9A9A"/>
                </a:solidFill>
                <a:latin typeface="Noto Sans"/>
                <a:cs typeface="Noto Sans"/>
              </a:rPr>
              <a:t>CHAPTER </a:t>
            </a:r>
            <a:r>
              <a:rPr lang="en-US" sz="2500" b="1" kern="900" spc="200" dirty="0" smtClean="0">
                <a:solidFill>
                  <a:srgbClr val="9A9A9A"/>
                </a:solidFill>
                <a:latin typeface="Noto Sans"/>
                <a:cs typeface="Noto Sans"/>
              </a:rPr>
              <a:t>3 </a:t>
            </a:r>
            <a:r>
              <a:rPr lang="en-US" sz="2500" b="1" kern="900" spc="200" dirty="0">
                <a:solidFill>
                  <a:srgbClr val="9A9A9A"/>
                </a:solidFill>
                <a:latin typeface="Roboto Thin"/>
                <a:cs typeface="Roboto Thin"/>
              </a:rPr>
              <a:t>CHAPTER </a:t>
            </a:r>
            <a:r>
              <a:rPr lang="en-US" sz="2500" b="1" spc="50" dirty="0">
                <a:solidFill>
                  <a:srgbClr val="696969"/>
                </a:solidFill>
                <a:latin typeface="Roboto Medium"/>
                <a:cs typeface="Roboto Medium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35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64197"/>
            <a:ext cx="6858000" cy="3566160"/>
          </a:xfrm>
        </p:spPr>
      </p:sp>
      <p:sp>
        <p:nvSpPr>
          <p:cNvPr id="5" name="TextBox 4"/>
          <p:cNvSpPr txBox="1"/>
          <p:nvPr/>
        </p:nvSpPr>
        <p:spPr>
          <a:xfrm>
            <a:off x="129851" y="3559464"/>
            <a:ext cx="358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i="1" spc="30" dirty="0">
                <a:solidFill>
                  <a:srgbClr val="E38447"/>
                </a:solidFill>
                <a:latin typeface="Lora Italic"/>
                <a:cs typeface="Lora Italic"/>
              </a:rPr>
              <a:t>p</a:t>
            </a:r>
            <a:r>
              <a:rPr lang="it-IT" sz="1400" i="1" spc="30" dirty="0" err="1">
                <a:solidFill>
                  <a:srgbClr val="E38447"/>
                </a:solidFill>
                <a:latin typeface="Lora Italic"/>
                <a:cs typeface="Lora Italic"/>
              </a:rPr>
              <a:t>hoto</a:t>
            </a:r>
            <a:r>
              <a:rPr lang="it-IT" sz="1400" i="1" spc="30" dirty="0">
                <a:solidFill>
                  <a:srgbClr val="E38447"/>
                </a:solidFill>
                <a:latin typeface="Lora Italic"/>
                <a:cs typeface="Lora Italic"/>
              </a:rPr>
              <a:t> credit</a:t>
            </a:r>
            <a:r>
              <a:rPr lang="it-IT" sz="1150" i="1" dirty="0">
                <a:solidFill>
                  <a:srgbClr val="E38447"/>
                </a:solidFill>
                <a:latin typeface="Lora Italic"/>
                <a:cs typeface="Lora Italic"/>
              </a:rPr>
              <a:t> </a:t>
            </a:r>
            <a:r>
              <a:rPr lang="en-US" sz="1150" kern="0" spc="40" dirty="0">
                <a:solidFill>
                  <a:schemeClr val="bg1"/>
                </a:solidFill>
                <a:latin typeface="Roboto Medium"/>
                <a:cs typeface="Roboto Medium"/>
              </a:rPr>
              <a:t>BRIEF DESCRIPTION</a:t>
            </a:r>
            <a:endParaRPr lang="en-US" sz="1150" i="1" kern="0" spc="40" dirty="0">
              <a:solidFill>
                <a:schemeClr val="bg1"/>
              </a:solidFill>
              <a:latin typeface="Lora Italic"/>
              <a:cs typeface="Lora Ital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53" y="1434464"/>
            <a:ext cx="3278932" cy="162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2100" spc="140" dirty="0">
                <a:solidFill>
                  <a:schemeClr val="bg1"/>
                </a:solidFill>
                <a:latin typeface="Roboto Black"/>
                <a:cs typeface="Roboto Black"/>
              </a:rPr>
              <a:t>PLACING GHOSTED BLOCKS </a:t>
            </a:r>
            <a:r>
              <a:rPr lang="en-US" sz="2400" spc="30" dirty="0">
                <a:solidFill>
                  <a:srgbClr val="FFFFFF"/>
                </a:solidFill>
                <a:latin typeface="Lora Italic"/>
                <a:cs typeface="Lora Italic"/>
              </a:rPr>
              <a:t>over an image is not recommended. Text over image is ok.</a:t>
            </a:r>
            <a:endParaRPr lang="en-US" sz="2400" kern="0" spc="40" dirty="0">
              <a:solidFill>
                <a:srgbClr val="FFFFFF"/>
              </a:solidFill>
              <a:latin typeface="Lora Italic"/>
              <a:cs typeface="Lora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76" y="7109"/>
            <a:ext cx="3443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kern="0" spc="80" dirty="0">
                <a:solidFill>
                  <a:srgbClr val="9A9A9A"/>
                </a:solidFill>
                <a:latin typeface="Noto Sans"/>
                <a:cs typeface="Noto Sans"/>
              </a:rPr>
              <a:t>CHAPTER </a:t>
            </a:r>
            <a:r>
              <a:rPr lang="en-US" sz="2500" b="1" kern="900" spc="200" dirty="0" smtClean="0">
                <a:solidFill>
                  <a:srgbClr val="9A9A9A"/>
                </a:solidFill>
                <a:latin typeface="Noto Sans"/>
                <a:cs typeface="Noto Sans"/>
              </a:rPr>
              <a:t>4 </a:t>
            </a:r>
            <a:r>
              <a:rPr lang="en-US" sz="2500" b="1" kern="900" spc="200" dirty="0">
                <a:solidFill>
                  <a:srgbClr val="9A9A9A"/>
                </a:solidFill>
                <a:latin typeface="Roboto Thin"/>
                <a:cs typeface="Roboto Thin"/>
              </a:rPr>
              <a:t>CHAPTER </a:t>
            </a:r>
            <a:r>
              <a:rPr lang="en-US" sz="2500" b="1" spc="50" dirty="0">
                <a:solidFill>
                  <a:srgbClr val="696969"/>
                </a:solidFill>
                <a:latin typeface="Roboto Medium"/>
                <a:cs typeface="Roboto Medium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9521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3883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ground">
  <a:themeElements>
    <a:clrScheme name="IM Colors">
      <a:dk1>
        <a:sysClr val="windowText" lastClr="000000"/>
      </a:dk1>
      <a:lt1>
        <a:sysClr val="window" lastClr="FFFFFF"/>
      </a:lt1>
      <a:dk2>
        <a:srgbClr val="8F8F8F"/>
      </a:dk2>
      <a:lt2>
        <a:srgbClr val="CDCDC6"/>
      </a:lt2>
      <a:accent1>
        <a:srgbClr val="D26628"/>
      </a:accent1>
      <a:accent2>
        <a:srgbClr val="B5C930"/>
      </a:accent2>
      <a:accent3>
        <a:srgbClr val="78C7DB"/>
      </a:accent3>
      <a:accent4>
        <a:srgbClr val="7875B4"/>
      </a:accent4>
      <a:accent5>
        <a:srgbClr val="E04041"/>
      </a:accent5>
      <a:accent6>
        <a:srgbClr val="FAC221"/>
      </a:accent6>
      <a:hlink>
        <a:srgbClr val="3A91BF"/>
      </a:hlink>
      <a:folHlink>
        <a:srgbClr val="96C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F5CE2A2343A488DA0F1C93B974B8C" ma:contentTypeVersion="15" ma:contentTypeDescription="Create a new document." ma:contentTypeScope="" ma:versionID="881b8198613c01944c42ab47d7e5ae4b">
  <xsd:schema xmlns:xsd="http://www.w3.org/2001/XMLSchema" xmlns:xs="http://www.w3.org/2001/XMLSchema" xmlns:p="http://schemas.microsoft.com/office/2006/metadata/properties" xmlns:ns2="0c2cba73-b909-448f-b9e6-96f49bf35477" xmlns:ns3="6cdc94b5-389c-4ffb-a42a-ac4883ffad7a" targetNamespace="http://schemas.microsoft.com/office/2006/metadata/properties" ma:root="true" ma:fieldsID="0d1fce90fe2850b20f0d2ec7d78080fa" ns2:_="" ns3:_="">
    <xsd:import namespace="0c2cba73-b909-448f-b9e6-96f49bf35477"/>
    <xsd:import namespace="6cdc94b5-389c-4ffb-a42a-ac4883ffad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cba73-b909-448f-b9e6-96f49bf354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c94b5-389c-4ffb-a42a-ac4883ffa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DA624A-3532-42A8-83E3-A6B1BEE72DF3}"/>
</file>

<file path=customXml/itemProps2.xml><?xml version="1.0" encoding="utf-8"?>
<ds:datastoreItem xmlns:ds="http://schemas.openxmlformats.org/officeDocument/2006/customXml" ds:itemID="{A559F499-314C-4D27-AAAB-C321A7AB67CE}"/>
</file>

<file path=customXml/itemProps3.xml><?xml version="1.0" encoding="utf-8"?>
<ds:datastoreItem xmlns:ds="http://schemas.openxmlformats.org/officeDocument/2006/customXml" ds:itemID="{0A1AF68F-AED3-45A2-B59B-CD667D8F2B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104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Noto Sans</vt:lpstr>
      <vt:lpstr>Calibri</vt:lpstr>
      <vt:lpstr>Roboto Black</vt:lpstr>
      <vt:lpstr>Roboto Medium</vt:lpstr>
      <vt:lpstr>Lora Italic</vt:lpstr>
      <vt:lpstr>Roboto Thin</vt:lpstr>
      <vt:lpstr>Arial</vt:lpstr>
      <vt:lpstr>Roboto Light</vt:lpstr>
      <vt:lpstr>Lora Regular</vt:lpstr>
      <vt:lpstr>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Chin Pang Chan</dc:creator>
  <cp:lastModifiedBy>laura.timmel@im.local</cp:lastModifiedBy>
  <cp:revision>37</cp:revision>
  <dcterms:created xsi:type="dcterms:W3CDTF">2017-08-26T22:24:39Z</dcterms:created>
  <dcterms:modified xsi:type="dcterms:W3CDTF">2017-09-15T13:00:09Z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0x0101007D6F5CE2A2343A488DA0F1C93B974B8C</vt:lpwstr>
  </property>
</Properties>
</file>